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710" autoAdjust="0"/>
  </p:normalViewPr>
  <p:slideViewPr>
    <p:cSldViewPr>
      <p:cViewPr varScale="1">
        <p:scale>
          <a:sx n="40" d="100"/>
          <a:sy n="40" d="100"/>
        </p:scale>
        <p:origin x="-72" y="-89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2745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34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2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957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7183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791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4881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86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74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23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30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2AB73-6BAD-44D4-8E37-E92E105422B6}" type="datetimeFigureOut">
              <a:rPr lang="en-GB" smtClean="0"/>
              <a:t>09/04/2014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9CEC7-EF3F-47EE-9EF3-122A73E5BC9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7734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250" advClick="0" advTm="6000">
        <p:fade/>
      </p:transition>
    </mc:Choice>
    <mc:Fallback xmlns="">
      <p:transition advClick="0" advTm="6000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59669" y="3252926"/>
            <a:ext cx="7344816" cy="2088232"/>
          </a:xfrm>
        </p:spPr>
        <p:txBody>
          <a:bodyPr/>
          <a:lstStyle/>
          <a:p>
            <a:r>
              <a:rPr lang="en-GB" sz="4400" b="1" dirty="0" smtClean="0">
                <a:solidFill>
                  <a:schemeClr val="tx1"/>
                </a:solidFill>
              </a:rPr>
              <a:t>Your Community, Your Future</a:t>
            </a:r>
          </a:p>
          <a:p>
            <a:r>
              <a:rPr lang="en-GB" b="1" dirty="0" smtClean="0">
                <a:solidFill>
                  <a:schemeClr val="tx1"/>
                </a:solidFill>
              </a:rPr>
              <a:t>April 2014 Drop-in events</a:t>
            </a:r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7255" y="548679"/>
            <a:ext cx="3888432" cy="24897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314707"/>
            <a:ext cx="1560314" cy="1056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9194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5000">
        <p:fade/>
      </p:transition>
    </mc:Choice>
    <mc:Fallback xmlns="">
      <p:transition advClick="0" advTm="5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GB" sz="6600" b="1" dirty="0" smtClean="0"/>
              <a:t>Welcome!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988840"/>
            <a:ext cx="8229600" cy="4209331"/>
          </a:xfrm>
        </p:spPr>
        <p:txBody>
          <a:bodyPr>
            <a:normAutofit/>
          </a:bodyPr>
          <a:lstStyle/>
          <a:p>
            <a:pPr marL="0" indent="0">
              <a:spcAft>
                <a:spcPts val="1200"/>
              </a:spcAft>
              <a:buNone/>
            </a:pPr>
            <a:r>
              <a:rPr lang="en-GB" sz="4000" dirty="0" smtClean="0"/>
              <a:t>This event is about getting you involved in our Neighbourhood Development Plan</a:t>
            </a:r>
          </a:p>
          <a:p>
            <a:pPr marL="0" indent="0">
              <a:spcAft>
                <a:spcPts val="1200"/>
              </a:spcAft>
              <a:buNone/>
            </a:pPr>
            <a:r>
              <a:rPr lang="en-GB" sz="4000" dirty="0" smtClean="0"/>
              <a:t>Please watch this brief introductory presentation which explains what you are being asked to do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656184" cy="10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483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9000">
        <p:fade/>
      </p:transition>
    </mc:Choice>
    <mc:Fallback xmlns="">
      <p:transition advClick="0" advTm="9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/>
          <a:lstStyle/>
          <a:p>
            <a:pPr algn="l"/>
            <a:r>
              <a:rPr lang="en-GB" b="1" dirty="0" smtClean="0"/>
              <a:t>What is a Neighbourhood Development Plan?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A Plan with local planning policies created by local people</a:t>
            </a:r>
          </a:p>
          <a:p>
            <a:r>
              <a:rPr lang="en-GB" dirty="0" smtClean="0"/>
              <a:t>It says how the ‘Herefordshire Core Strategy’ applies to our parishes</a:t>
            </a:r>
          </a:p>
          <a:p>
            <a:r>
              <a:rPr lang="en-GB" dirty="0" smtClean="0"/>
              <a:t>It will be part of the statutory Local Plan, so must be followed by planners when making decisions</a:t>
            </a:r>
          </a:p>
          <a:p>
            <a:r>
              <a:rPr lang="en-GB" dirty="0" smtClean="0"/>
              <a:t>It can include anything which is a ‘planning’ matter, including housing, design, environment, flood risks, heritage, traffic, facilities, sites for businesses </a:t>
            </a:r>
          </a:p>
          <a:p>
            <a:r>
              <a:rPr lang="en-GB" dirty="0" smtClean="0"/>
              <a:t>Last summer you said you wanted one…</a:t>
            </a:r>
          </a:p>
          <a:p>
            <a:r>
              <a:rPr lang="en-GB" dirty="0" smtClean="0"/>
              <a:t>… so the </a:t>
            </a:r>
            <a:r>
              <a:rPr lang="en-GB" b="1" i="1" dirty="0" smtClean="0"/>
              <a:t>Humber, Ford &amp; Stoke Prior Neighbourhood Development Plan </a:t>
            </a:r>
            <a:r>
              <a:rPr lang="en-GB" dirty="0" smtClean="0"/>
              <a:t>project is underway…</a:t>
            </a:r>
          </a:p>
          <a:p>
            <a:pPr lvl="1"/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656184" cy="10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9939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50" advClick="0" advTm="38000">
        <p:fade/>
      </p:transition>
    </mc:Choice>
    <mc:Fallback>
      <p:transition advClick="0" advTm="38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75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6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75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9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775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/>
          <a:lstStyle/>
          <a:p>
            <a:pPr algn="l"/>
            <a:r>
              <a:rPr lang="en-GB" b="1" dirty="0" smtClean="0"/>
              <a:t>The Project: </a:t>
            </a:r>
            <a:br>
              <a:rPr lang="en-GB" b="1" dirty="0" smtClean="0"/>
            </a:br>
            <a:r>
              <a:rPr lang="en-GB" b="1" dirty="0" smtClean="0"/>
              <a:t>producing our Plan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>
            <a:normAutofit fontScale="77500" lnSpcReduction="20000"/>
          </a:bodyPr>
          <a:lstStyle/>
          <a:p>
            <a:r>
              <a:rPr lang="en-GB" sz="3800" dirty="0" smtClean="0"/>
              <a:t>The project is led by a Steering Committee of parish councillors and other residents</a:t>
            </a:r>
          </a:p>
          <a:p>
            <a:r>
              <a:rPr lang="en-GB" sz="3800" dirty="0" smtClean="0"/>
              <a:t>It meets monthly in public – you’re welcome to come!</a:t>
            </a:r>
          </a:p>
          <a:p>
            <a:r>
              <a:rPr lang="en-GB" sz="3800" dirty="0" smtClean="0"/>
              <a:t>We’ve set up the project (including getting over £12,000 of grants for the costs)</a:t>
            </a:r>
          </a:p>
          <a:p>
            <a:r>
              <a:rPr lang="en-GB" sz="3800" dirty="0" smtClean="0"/>
              <a:t>We aim to agree and submit the Plan in early 2015…</a:t>
            </a:r>
          </a:p>
          <a:p>
            <a:r>
              <a:rPr lang="en-GB" sz="3800" dirty="0" smtClean="0"/>
              <a:t>..based on the views of </a:t>
            </a:r>
            <a:r>
              <a:rPr lang="en-GB" sz="3800" u="sng" dirty="0" smtClean="0"/>
              <a:t>everyone</a:t>
            </a:r>
            <a:r>
              <a:rPr lang="en-GB" sz="3800" dirty="0" smtClean="0"/>
              <a:t> in the community</a:t>
            </a:r>
          </a:p>
          <a:p>
            <a:pPr lvl="1"/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32656"/>
            <a:ext cx="1656184" cy="10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812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2000">
        <p:fade/>
      </p:transition>
    </mc:Choice>
    <mc:Fallback xmlns="">
      <p:transition advClick="0" advTm="2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12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pPr algn="l"/>
            <a:r>
              <a:rPr lang="en-GB" sz="5400" b="1" dirty="0" smtClean="0"/>
              <a:t>Now we want </a:t>
            </a:r>
            <a:r>
              <a:rPr lang="en-GB" sz="5400" b="1" u="sng" dirty="0" smtClean="0"/>
              <a:t>you</a:t>
            </a:r>
            <a:r>
              <a:rPr lang="en-GB" sz="5400" b="1" dirty="0" smtClean="0"/>
              <a:t> </a:t>
            </a:r>
            <a:br>
              <a:rPr lang="en-GB" sz="5400" b="1" dirty="0" smtClean="0"/>
            </a:br>
            <a:r>
              <a:rPr lang="en-GB" sz="5400" b="1" dirty="0" smtClean="0"/>
              <a:t>to get involved…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780928"/>
            <a:ext cx="8229600" cy="33452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800" b="1" dirty="0" smtClean="0"/>
              <a:t>What matters to you?</a:t>
            </a:r>
          </a:p>
          <a:p>
            <a:pPr marL="0" indent="0">
              <a:buNone/>
            </a:pPr>
            <a:r>
              <a:rPr lang="en-GB" sz="2800" b="1" dirty="0" smtClean="0"/>
              <a:t>What should be in the Plan?</a:t>
            </a:r>
          </a:p>
          <a:p>
            <a:pPr marL="0" indent="0">
              <a:buNone/>
            </a:pPr>
            <a:r>
              <a:rPr lang="en-GB" sz="2800" b="1" dirty="0" smtClean="0"/>
              <a:t>Where should new housing go?</a:t>
            </a:r>
          </a:p>
          <a:p>
            <a:pPr marL="0" indent="0">
              <a:buNone/>
            </a:pPr>
            <a:r>
              <a:rPr lang="en-GB" sz="2800" b="1" dirty="0" smtClean="0"/>
              <a:t>What other development is needed and where?</a:t>
            </a:r>
          </a:p>
          <a:p>
            <a:pPr marL="0" indent="0">
              <a:buNone/>
            </a:pPr>
            <a:r>
              <a:rPr lang="en-GB" sz="2800" b="1" dirty="0" smtClean="0"/>
              <a:t>What restrictions on development are needed?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260648"/>
            <a:ext cx="1656184" cy="1060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003822"/>
      </p:ext>
    </p:extLst>
  </p:cSld>
  <p:clrMapOvr>
    <a:masterClrMapping/>
  </p:clrMapOvr>
  <p:transition spd="med" advClick="0" advTm="13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75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2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7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GB" b="1" dirty="0" smtClean="0"/>
              <a:t>The Maps and </a:t>
            </a:r>
            <a:br>
              <a:rPr lang="en-GB" b="1" dirty="0" smtClean="0"/>
            </a:br>
            <a:r>
              <a:rPr lang="en-GB" b="1" dirty="0" smtClean="0"/>
              <a:t>Comment Boards</a:t>
            </a:r>
            <a:endParaRPr lang="en-GB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844824"/>
            <a:ext cx="4546848" cy="4281339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Around the room are six themed boards</a:t>
            </a:r>
          </a:p>
          <a:p>
            <a:r>
              <a:rPr lang="en-GB" b="1" dirty="0" smtClean="0"/>
              <a:t>Go around each board pinning up your comments</a:t>
            </a:r>
          </a:p>
          <a:p>
            <a:r>
              <a:rPr lang="en-GB" b="1" dirty="0" smtClean="0"/>
              <a:t>You can also stick themed flags into the central maps</a:t>
            </a:r>
          </a:p>
          <a:p>
            <a:r>
              <a:rPr lang="en-GB" b="1" dirty="0" smtClean="0"/>
              <a:t>Everyone should be able to see everyone else’s comments</a:t>
            </a:r>
          </a:p>
          <a:p>
            <a:r>
              <a:rPr lang="en-GB" b="1" dirty="0" smtClean="0"/>
              <a:t>Steering Committee members are available to answer your questions</a:t>
            </a:r>
          </a:p>
          <a:p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148064" y="1600200"/>
            <a:ext cx="3538736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260648"/>
            <a:ext cx="1656184" cy="106043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132" y="2420889"/>
            <a:ext cx="3626868" cy="2520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8447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24000">
        <p:fade/>
      </p:transition>
    </mc:Choice>
    <mc:Fallback xmlns="">
      <p:transition advClick="0" advTm="2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2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975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27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/>
          </a:bodyPr>
          <a:lstStyle/>
          <a:p>
            <a:pPr algn="l"/>
            <a:r>
              <a:rPr lang="en-GB" sz="4800" b="1" dirty="0"/>
              <a:t>a</a:t>
            </a:r>
            <a:r>
              <a:rPr lang="en-GB" sz="4800" b="1" dirty="0" smtClean="0"/>
              <a:t>nd while </a:t>
            </a:r>
            <a:br>
              <a:rPr lang="en-GB" sz="4800" b="1" dirty="0" smtClean="0"/>
            </a:br>
            <a:r>
              <a:rPr lang="en-GB" sz="4800" b="1" dirty="0" smtClean="0"/>
              <a:t>you’re doing that…</a:t>
            </a:r>
            <a:endParaRPr lang="en-GB" sz="4800" b="1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906888" cy="3993307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b="1" dirty="0"/>
              <a:t>e</a:t>
            </a:r>
            <a:r>
              <a:rPr lang="en-GB" b="1" dirty="0" smtClean="0"/>
              <a:t>njoy a free tea or coffee and cake</a:t>
            </a:r>
          </a:p>
          <a:p>
            <a:pPr marL="0" indent="0">
              <a:buNone/>
            </a:pPr>
            <a:r>
              <a:rPr lang="en-GB" b="1" dirty="0" smtClean="0"/>
              <a:t>.. or a free soft drink</a:t>
            </a:r>
          </a:p>
          <a:p>
            <a:pPr marL="0" indent="0">
              <a:buNone/>
            </a:pPr>
            <a:r>
              <a:rPr lang="en-GB" b="1" dirty="0" smtClean="0"/>
              <a:t>.. </a:t>
            </a:r>
            <a:r>
              <a:rPr lang="en-GB" b="1" dirty="0"/>
              <a:t>o</a:t>
            </a:r>
            <a:r>
              <a:rPr lang="en-GB" b="1" dirty="0" smtClean="0"/>
              <a:t>r buy a drink at Charlie’s Bar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g</a:t>
            </a:r>
            <a:r>
              <a:rPr lang="en-GB" b="1" dirty="0" smtClean="0"/>
              <a:t>et discussing the Plan with your neighbours…</a:t>
            </a:r>
          </a:p>
          <a:p>
            <a:pPr marL="0" indent="0">
              <a:buNone/>
            </a:pPr>
            <a:r>
              <a:rPr lang="en-GB" b="1" dirty="0" smtClean="0"/>
              <a:t>...it’s Your Community </a:t>
            </a:r>
          </a:p>
          <a:p>
            <a:pPr marL="0" indent="0">
              <a:buNone/>
            </a:pPr>
            <a:r>
              <a:rPr lang="en-GB" b="1" dirty="0" smtClean="0"/>
              <a:t>and Your Future! </a:t>
            </a:r>
            <a:endParaRPr lang="en-GB" b="1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260648"/>
            <a:ext cx="1656184" cy="1060434"/>
          </a:xfrm>
          <a:prstGeom prst="rect">
            <a:avLst/>
          </a:prstGeom>
        </p:spPr>
      </p:pic>
      <p:pic>
        <p:nvPicPr>
          <p:cNvPr id="2050" name="Picture 2" descr="C:\Users\Philip\AppData\Local\Microsoft\Windows\Temporary Internet Files\Content.IE5\B88U2L2J\MC900297567[1].wmf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573016"/>
            <a:ext cx="4139952" cy="2165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8555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 advClick="0" advTm="15000">
        <p:fade/>
      </p:transition>
    </mc:Choice>
    <mc:Fallback xmlns="">
      <p:transition advClick="0" advTm="15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8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</TotalTime>
  <Words>332</Words>
  <Application>Microsoft Office PowerPoint</Application>
  <PresentationFormat>On-screen Show (4:3)</PresentationFormat>
  <Paragraphs>38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Welcome!</vt:lpstr>
      <vt:lpstr>What is a Neighbourhood Development Plan? </vt:lpstr>
      <vt:lpstr>The Project:  producing our Plan </vt:lpstr>
      <vt:lpstr>Now we want you  to get involved…</vt:lpstr>
      <vt:lpstr>The Maps and  Comment Boards</vt:lpstr>
      <vt:lpstr>and while  you’re doing that…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</dc:creator>
  <cp:lastModifiedBy>Philip</cp:lastModifiedBy>
  <cp:revision>25</cp:revision>
  <dcterms:created xsi:type="dcterms:W3CDTF">2014-04-07T16:56:45Z</dcterms:created>
  <dcterms:modified xsi:type="dcterms:W3CDTF">2014-04-09T09:21:23Z</dcterms:modified>
</cp:coreProperties>
</file>